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e67c30fc0ab54675"/>
  </p:sldMasterIdLst>
  <p:sldIdLst>
    <p:sldId id="257" r:id="R3f087c2039664a7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e67c30fc0ab54675" /><Relationship Type="http://schemas.openxmlformats.org/officeDocument/2006/relationships/theme" Target="/ppt/slideMasters/theme/theme2.xml" Id="R1ab3ee87faa948e1" /><Relationship Type="http://schemas.openxmlformats.org/officeDocument/2006/relationships/slide" Target="/ppt/slides/slide2.xml" Id="R3f087c2039664a73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cda5d3263f14e80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e4724d11b9a479c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5d56d8a8c23f4da2" /><Relationship Type="http://schemas.openxmlformats.org/officeDocument/2006/relationships/slideMaster" Target="/ppt/slideMasters/slideMaster2.xml" Id="R8e07a6cee7a74f1a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037d8529f6a4c3b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5d56d8a8c23f4da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90da5765d9554445" /><Relationship Type="http://schemas.openxmlformats.org/officeDocument/2006/relationships/slideLayout" Target="/ppt/slideLayouts/slideLayout2.xml" Id="Rca03168126f04247" /><Relationship Type="http://schemas.openxmlformats.org/officeDocument/2006/relationships/slideLayout" Target="/ppt/slideLayouts/slideLayout3.xml" Id="R0cb8180cc52b44c5" /><Relationship Type="http://schemas.openxmlformats.org/officeDocument/2006/relationships/slideLayout" Target="/ppt/slideLayouts/slideLayout4.xml" Id="R89b28bc5a56a46bc" /><Relationship Type="http://schemas.openxmlformats.org/officeDocument/2006/relationships/slideLayout" Target="/ppt/slideLayouts/slideLayout5.xml" Id="R4f867253e77e4b3d" /><Relationship Type="http://schemas.openxmlformats.org/officeDocument/2006/relationships/image" Target="/ppt/media/image2.bin" Id="R8e7a665539c54b21" /><Relationship Type="http://schemas.openxmlformats.org/officeDocument/2006/relationships/image" Target="/ppt/media/image.bin" Id="R24e95a5405694933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8e7a665539c54b21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24e95a54056949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89b28bc5a56a46bc"/>
    <p:sldLayoutId id="2147483652" r:id="R0cb8180cc52b44c5"/>
    <p:sldLayoutId id="2147483651" r:id="Rca03168126f04247"/>
    <p:sldLayoutId id="2147483654" r:id="R4f867253e77e4b3d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7483938661e4432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Räven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2017-02-01T10:47:08.68Z</dcterms:created>
  <dcterms:modified xsi:type="dcterms:W3CDTF">2017-02-01T10:47:08.68Z</dcterms:modified>
</cp:coreProperties>
</file>